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sldIdLst>
    <p:sldId id="265" r:id="rId2"/>
    <p:sldId id="266" r:id="rId3"/>
    <p:sldId id="267" r:id="rId4"/>
    <p:sldId id="258" r:id="rId5"/>
    <p:sldId id="260" r:id="rId6"/>
    <p:sldId id="262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6D732-CC04-4D83-80C5-C55C57E3687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0B07FA-CE8B-4AAE-8326-A40D653F2F2E}">
      <dgm:prSet phldrT="[Text]" custT="1"/>
      <dgm:spPr/>
      <dgm:t>
        <a:bodyPr/>
        <a:lstStyle/>
        <a:p>
          <a:r>
            <a:rPr lang="en-US" sz="800" dirty="0" smtClean="0"/>
            <a:t>1.  </a:t>
          </a:r>
          <a:r>
            <a:rPr lang="en-US" sz="1200" dirty="0" smtClean="0"/>
            <a:t>TRANSACTIONS </a:t>
          </a:r>
          <a:endParaRPr lang="en-US" sz="1200" dirty="0"/>
        </a:p>
      </dgm:t>
    </dgm:pt>
    <dgm:pt modelId="{EA72E27A-AB79-4EEC-95C0-5233476E90F5}" type="parTrans" cxnId="{1A156C41-33B4-4D64-ACF8-C7A005BD631E}">
      <dgm:prSet/>
      <dgm:spPr/>
      <dgm:t>
        <a:bodyPr/>
        <a:lstStyle/>
        <a:p>
          <a:endParaRPr lang="en-US"/>
        </a:p>
      </dgm:t>
    </dgm:pt>
    <dgm:pt modelId="{EC62F225-FB6C-4617-BD5A-502DF7F3CAC3}" type="sibTrans" cxnId="{1A156C41-33B4-4D64-ACF8-C7A005BD631E}">
      <dgm:prSet/>
      <dgm:spPr/>
      <dgm:t>
        <a:bodyPr/>
        <a:lstStyle/>
        <a:p>
          <a:endParaRPr lang="en-US"/>
        </a:p>
      </dgm:t>
    </dgm:pt>
    <dgm:pt modelId="{179194BF-A6F8-4EC2-BE80-4DB131CBFFDF}">
      <dgm:prSet phldrT="[Text]" custT="1"/>
      <dgm:spPr/>
      <dgm:t>
        <a:bodyPr/>
        <a:lstStyle/>
        <a:p>
          <a:r>
            <a:rPr lang="en-US" sz="1400" dirty="0" smtClean="0"/>
            <a:t>5.</a:t>
          </a:r>
        </a:p>
        <a:p>
          <a:r>
            <a:rPr lang="en-US" sz="1200" dirty="0" smtClean="0"/>
            <a:t>TRADING AND  PROFIT AND LOSS A/C</a:t>
          </a:r>
          <a:endParaRPr lang="en-US" sz="1200" dirty="0"/>
        </a:p>
      </dgm:t>
    </dgm:pt>
    <dgm:pt modelId="{FAFBB6D8-B710-49A9-B2A1-F66AD2293DA9}" type="parTrans" cxnId="{79D18EE8-05D2-4A98-9F7D-5B4600F3F0CC}">
      <dgm:prSet/>
      <dgm:spPr/>
      <dgm:t>
        <a:bodyPr/>
        <a:lstStyle/>
        <a:p>
          <a:endParaRPr lang="en-US"/>
        </a:p>
      </dgm:t>
    </dgm:pt>
    <dgm:pt modelId="{4E392E8D-F8BA-485D-A944-86B0724F483F}" type="sibTrans" cxnId="{79D18EE8-05D2-4A98-9F7D-5B4600F3F0CC}">
      <dgm:prSet/>
      <dgm:spPr/>
      <dgm:t>
        <a:bodyPr/>
        <a:lstStyle/>
        <a:p>
          <a:endParaRPr lang="en-US"/>
        </a:p>
      </dgm:t>
    </dgm:pt>
    <dgm:pt modelId="{696A3BCF-E6B8-43D1-A8EB-5E02A78284BA}">
      <dgm:prSet custT="1"/>
      <dgm:spPr/>
      <dgm:t>
        <a:bodyPr/>
        <a:lstStyle/>
        <a:p>
          <a:r>
            <a:rPr lang="en-US" sz="1400" dirty="0" smtClean="0"/>
            <a:t>2. </a:t>
          </a:r>
        </a:p>
        <a:p>
          <a:r>
            <a:rPr lang="en-US" sz="1400" dirty="0" smtClean="0"/>
            <a:t>JOURNAL </a:t>
          </a:r>
          <a:endParaRPr lang="en-US" sz="1400" dirty="0"/>
        </a:p>
      </dgm:t>
    </dgm:pt>
    <dgm:pt modelId="{1C7944B5-6AA6-4AE9-99F2-5FFAD9321165}" type="parTrans" cxnId="{CCC41C49-6001-43CC-AB40-7F30AC5D15F3}">
      <dgm:prSet/>
      <dgm:spPr/>
      <dgm:t>
        <a:bodyPr/>
        <a:lstStyle/>
        <a:p>
          <a:endParaRPr lang="en-US"/>
        </a:p>
      </dgm:t>
    </dgm:pt>
    <dgm:pt modelId="{B23E2158-69B2-4D22-B0EB-8B72A5C1B6E3}" type="sibTrans" cxnId="{CCC41C49-6001-43CC-AB40-7F30AC5D15F3}">
      <dgm:prSet/>
      <dgm:spPr/>
      <dgm:t>
        <a:bodyPr/>
        <a:lstStyle/>
        <a:p>
          <a:endParaRPr lang="en-US"/>
        </a:p>
      </dgm:t>
    </dgm:pt>
    <dgm:pt modelId="{C26C373E-F0B8-4DB4-99BE-2C69928E7A47}">
      <dgm:prSet/>
      <dgm:spPr/>
      <dgm:t>
        <a:bodyPr/>
        <a:lstStyle/>
        <a:p>
          <a:r>
            <a:rPr lang="en-US" dirty="0" smtClean="0"/>
            <a:t>4.</a:t>
          </a:r>
        </a:p>
        <a:p>
          <a:r>
            <a:rPr lang="en-US" dirty="0" smtClean="0"/>
            <a:t>TRIAL  BALANCE </a:t>
          </a:r>
          <a:endParaRPr lang="en-US" dirty="0"/>
        </a:p>
      </dgm:t>
    </dgm:pt>
    <dgm:pt modelId="{F9BA22F0-583E-464F-BE3A-358F64C99EA6}" type="parTrans" cxnId="{6AC3C964-8FF5-42C7-8C10-26CAB862A503}">
      <dgm:prSet/>
      <dgm:spPr/>
      <dgm:t>
        <a:bodyPr/>
        <a:lstStyle/>
        <a:p>
          <a:endParaRPr lang="en-US"/>
        </a:p>
      </dgm:t>
    </dgm:pt>
    <dgm:pt modelId="{F5DEBFAD-DFF2-48D3-9B27-BF5CFB9770C3}" type="sibTrans" cxnId="{6AC3C964-8FF5-42C7-8C10-26CAB862A503}">
      <dgm:prSet/>
      <dgm:spPr/>
      <dgm:t>
        <a:bodyPr/>
        <a:lstStyle/>
        <a:p>
          <a:endParaRPr lang="en-US"/>
        </a:p>
      </dgm:t>
    </dgm:pt>
    <dgm:pt modelId="{C280059F-137A-4A3A-AA7F-72A7A8419CAC}">
      <dgm:prSet custT="1"/>
      <dgm:spPr/>
      <dgm:t>
        <a:bodyPr/>
        <a:lstStyle/>
        <a:p>
          <a:r>
            <a:rPr lang="en-US" sz="1200" dirty="0" smtClean="0"/>
            <a:t>3.</a:t>
          </a:r>
        </a:p>
        <a:p>
          <a:r>
            <a:rPr lang="en-US" sz="1200" dirty="0" smtClean="0"/>
            <a:t>LEDGER </a:t>
          </a:r>
          <a:endParaRPr lang="en-US" sz="1200" dirty="0"/>
        </a:p>
      </dgm:t>
    </dgm:pt>
    <dgm:pt modelId="{D941CED8-1EB2-418B-84BB-BC8E7F1EDB37}" type="sibTrans" cxnId="{7D51F6B5-CD7C-49BE-9BF9-7A93F6CD0605}">
      <dgm:prSet/>
      <dgm:spPr/>
      <dgm:t>
        <a:bodyPr/>
        <a:lstStyle/>
        <a:p>
          <a:endParaRPr lang="en-US"/>
        </a:p>
      </dgm:t>
    </dgm:pt>
    <dgm:pt modelId="{21CC4705-9D37-426A-AA05-6E3D93F1B0EB}" type="parTrans" cxnId="{7D51F6B5-CD7C-49BE-9BF9-7A93F6CD0605}">
      <dgm:prSet/>
      <dgm:spPr/>
      <dgm:t>
        <a:bodyPr/>
        <a:lstStyle/>
        <a:p>
          <a:endParaRPr lang="en-US"/>
        </a:p>
      </dgm:t>
    </dgm:pt>
    <dgm:pt modelId="{396A2016-B41C-43C0-9F81-73D03BDB19A5}">
      <dgm:prSet phldrT="[Text]"/>
      <dgm:spPr/>
      <dgm:t>
        <a:bodyPr/>
        <a:lstStyle/>
        <a:p>
          <a:r>
            <a:rPr lang="en-US" dirty="0" smtClean="0"/>
            <a:t>6.   BALANCE  SHEET </a:t>
          </a:r>
          <a:endParaRPr lang="en-US" dirty="0"/>
        </a:p>
      </dgm:t>
    </dgm:pt>
    <dgm:pt modelId="{BC019CF4-294E-431B-8292-53FFE8DFB701}" type="sibTrans" cxnId="{BFF765F7-69FD-4C00-ADCB-A52DA56E6C73}">
      <dgm:prSet/>
      <dgm:spPr/>
      <dgm:t>
        <a:bodyPr/>
        <a:lstStyle/>
        <a:p>
          <a:endParaRPr lang="en-US"/>
        </a:p>
      </dgm:t>
    </dgm:pt>
    <dgm:pt modelId="{FA902EEE-4D43-4F29-8754-0D477802FE59}" type="parTrans" cxnId="{BFF765F7-69FD-4C00-ADCB-A52DA56E6C73}">
      <dgm:prSet/>
      <dgm:spPr/>
      <dgm:t>
        <a:bodyPr/>
        <a:lstStyle/>
        <a:p>
          <a:endParaRPr lang="en-US"/>
        </a:p>
      </dgm:t>
    </dgm:pt>
    <dgm:pt modelId="{D55B2C81-D073-477A-A20E-AB42C369F2AD}" type="pres">
      <dgm:prSet presAssocID="{D186D732-CC04-4D83-80C5-C55C57E3687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FC93A8-E86B-4E04-8FA1-EA94295C38D8}" type="pres">
      <dgm:prSet presAssocID="{C70B07FA-CE8B-4AAE-8326-A40D653F2F2E}" presName="node" presStyleLbl="node1" presStyleIdx="0" presStyleCnt="6" custRadScaleRad="97572" custRadScaleInc="126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B0BC5-4C58-43C2-9504-8A2906AECF06}" type="pres">
      <dgm:prSet presAssocID="{EC62F225-FB6C-4617-BD5A-502DF7F3CAC3}" presName="sibTrans" presStyleLbl="sibTrans2D1" presStyleIdx="0" presStyleCnt="6"/>
      <dgm:spPr/>
      <dgm:t>
        <a:bodyPr/>
        <a:lstStyle/>
        <a:p>
          <a:endParaRPr lang="en-US"/>
        </a:p>
      </dgm:t>
    </dgm:pt>
    <dgm:pt modelId="{FD8160E0-6C63-4F1E-8F72-A89701DFD6BF}" type="pres">
      <dgm:prSet presAssocID="{EC62F225-FB6C-4617-BD5A-502DF7F3CAC3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91CF3914-9810-435F-861D-23F1650166E6}" type="pres">
      <dgm:prSet presAssocID="{696A3BCF-E6B8-43D1-A8EB-5E02A78284BA}" presName="node" presStyleLbl="node1" presStyleIdx="1" presStyleCnt="6" custRadScaleRad="96917" custRadScaleInc="20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0DC41-4722-4994-A9CB-DDD58E46E83A}" type="pres">
      <dgm:prSet presAssocID="{B23E2158-69B2-4D22-B0EB-8B72A5C1B6E3}" presName="sibTrans" presStyleLbl="sibTrans2D1" presStyleIdx="1" presStyleCnt="6"/>
      <dgm:spPr/>
      <dgm:t>
        <a:bodyPr/>
        <a:lstStyle/>
        <a:p>
          <a:endParaRPr lang="en-US"/>
        </a:p>
      </dgm:t>
    </dgm:pt>
    <dgm:pt modelId="{DFA5CE20-AA91-48CF-A125-530261533F2F}" type="pres">
      <dgm:prSet presAssocID="{B23E2158-69B2-4D22-B0EB-8B72A5C1B6E3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2CA9E775-6E55-4047-B012-3EC1B06C4C84}" type="pres">
      <dgm:prSet presAssocID="{C280059F-137A-4A3A-AA7F-72A7A8419CAC}" presName="node" presStyleLbl="node1" presStyleIdx="2" presStyleCnt="6" custRadScaleRad="103139" custRadScaleInc="37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F7FBB6-1765-4729-9E06-73A0D12426C0}" type="pres">
      <dgm:prSet presAssocID="{D941CED8-1EB2-418B-84BB-BC8E7F1EDB37}" presName="sibTrans" presStyleLbl="sibTrans2D1" presStyleIdx="2" presStyleCnt="6"/>
      <dgm:spPr/>
      <dgm:t>
        <a:bodyPr/>
        <a:lstStyle/>
        <a:p>
          <a:endParaRPr lang="en-US"/>
        </a:p>
      </dgm:t>
    </dgm:pt>
    <dgm:pt modelId="{5128656E-11AB-4ECF-8260-07D410B42440}" type="pres">
      <dgm:prSet presAssocID="{D941CED8-1EB2-418B-84BB-BC8E7F1EDB37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7E776450-4209-49BF-8616-22C614D28078}" type="pres">
      <dgm:prSet presAssocID="{C26C373E-F0B8-4DB4-99BE-2C69928E7A47}" presName="node" presStyleLbl="node1" presStyleIdx="3" presStyleCnt="6" custRadScaleRad="113497" custRadScaleInc="112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17A912-7C84-4981-A4A0-CCD8964D48C6}" type="pres">
      <dgm:prSet presAssocID="{F5DEBFAD-DFF2-48D3-9B27-BF5CFB9770C3}" presName="sibTrans" presStyleLbl="sibTrans2D1" presStyleIdx="3" presStyleCnt="6"/>
      <dgm:spPr/>
      <dgm:t>
        <a:bodyPr/>
        <a:lstStyle/>
        <a:p>
          <a:endParaRPr lang="en-US"/>
        </a:p>
      </dgm:t>
    </dgm:pt>
    <dgm:pt modelId="{16245A57-E651-4C9A-9834-B2103470B37F}" type="pres">
      <dgm:prSet presAssocID="{F5DEBFAD-DFF2-48D3-9B27-BF5CFB9770C3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FAAA3236-CBEA-4DC0-801C-34781F603839}" type="pres">
      <dgm:prSet presAssocID="{179194BF-A6F8-4EC2-BE80-4DB131CBFFDF}" presName="node" presStyleLbl="node1" presStyleIdx="4" presStyleCnt="6" custScaleX="102700" custScaleY="95191" custRadScaleRad="95888" custRadScaleInc="28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FC5839-8563-4D63-9C4C-7010D83FD021}" type="pres">
      <dgm:prSet presAssocID="{4E392E8D-F8BA-485D-A944-86B0724F483F}" presName="sibTrans" presStyleLbl="sibTrans2D1" presStyleIdx="4" presStyleCnt="6"/>
      <dgm:spPr/>
      <dgm:t>
        <a:bodyPr/>
        <a:lstStyle/>
        <a:p>
          <a:endParaRPr lang="en-US"/>
        </a:p>
      </dgm:t>
    </dgm:pt>
    <dgm:pt modelId="{E4560FB5-D044-47B3-B6D9-70F384C84A60}" type="pres">
      <dgm:prSet presAssocID="{4E392E8D-F8BA-485D-A944-86B0724F483F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DFB47549-44B7-4133-A470-4A87297FEE22}" type="pres">
      <dgm:prSet presAssocID="{396A2016-B41C-43C0-9F81-73D03BDB19A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5D01B-9FE8-447C-8AA8-EAA40B2A0BC5}" type="pres">
      <dgm:prSet presAssocID="{BC019CF4-294E-431B-8292-53FFE8DFB701}" presName="sibTrans" presStyleLbl="sibTrans2D1" presStyleIdx="5" presStyleCnt="6"/>
      <dgm:spPr/>
      <dgm:t>
        <a:bodyPr/>
        <a:lstStyle/>
        <a:p>
          <a:endParaRPr lang="en-US"/>
        </a:p>
      </dgm:t>
    </dgm:pt>
    <dgm:pt modelId="{6C5E05F5-2DE5-4E08-97DB-D924D6BAD745}" type="pres">
      <dgm:prSet presAssocID="{BC019CF4-294E-431B-8292-53FFE8DFB701}" presName="connectorText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D322D8A7-ED8F-45D9-AD55-D12C0EFE6566}" type="presOf" srcId="{4E392E8D-F8BA-485D-A944-86B0724F483F}" destId="{E4560FB5-D044-47B3-B6D9-70F384C84A60}" srcOrd="1" destOrd="0" presId="urn:microsoft.com/office/officeart/2005/8/layout/cycle2"/>
    <dgm:cxn modelId="{88410B49-5CF5-4CE1-8C7D-3FBF60E568E2}" type="presOf" srcId="{396A2016-B41C-43C0-9F81-73D03BDB19A5}" destId="{DFB47549-44B7-4133-A470-4A87297FEE22}" srcOrd="0" destOrd="0" presId="urn:microsoft.com/office/officeart/2005/8/layout/cycle2"/>
    <dgm:cxn modelId="{CCC41C49-6001-43CC-AB40-7F30AC5D15F3}" srcId="{D186D732-CC04-4D83-80C5-C55C57E3687F}" destId="{696A3BCF-E6B8-43D1-A8EB-5E02A78284BA}" srcOrd="1" destOrd="0" parTransId="{1C7944B5-6AA6-4AE9-99F2-5FFAD9321165}" sibTransId="{B23E2158-69B2-4D22-B0EB-8B72A5C1B6E3}"/>
    <dgm:cxn modelId="{79D18EE8-05D2-4A98-9F7D-5B4600F3F0CC}" srcId="{D186D732-CC04-4D83-80C5-C55C57E3687F}" destId="{179194BF-A6F8-4EC2-BE80-4DB131CBFFDF}" srcOrd="4" destOrd="0" parTransId="{FAFBB6D8-B710-49A9-B2A1-F66AD2293DA9}" sibTransId="{4E392E8D-F8BA-485D-A944-86B0724F483F}"/>
    <dgm:cxn modelId="{3BD56B96-7A8B-4556-904F-BE15BA37ABE8}" type="presOf" srcId="{C26C373E-F0B8-4DB4-99BE-2C69928E7A47}" destId="{7E776450-4209-49BF-8616-22C614D28078}" srcOrd="0" destOrd="0" presId="urn:microsoft.com/office/officeart/2005/8/layout/cycle2"/>
    <dgm:cxn modelId="{0FE72084-C230-455C-8E1F-4445EA131AC2}" type="presOf" srcId="{F5DEBFAD-DFF2-48D3-9B27-BF5CFB9770C3}" destId="{16245A57-E651-4C9A-9834-B2103470B37F}" srcOrd="1" destOrd="0" presId="urn:microsoft.com/office/officeart/2005/8/layout/cycle2"/>
    <dgm:cxn modelId="{1A156C41-33B4-4D64-ACF8-C7A005BD631E}" srcId="{D186D732-CC04-4D83-80C5-C55C57E3687F}" destId="{C70B07FA-CE8B-4AAE-8326-A40D653F2F2E}" srcOrd="0" destOrd="0" parTransId="{EA72E27A-AB79-4EEC-95C0-5233476E90F5}" sibTransId="{EC62F225-FB6C-4617-BD5A-502DF7F3CAC3}"/>
    <dgm:cxn modelId="{6AC3C964-8FF5-42C7-8C10-26CAB862A503}" srcId="{D186D732-CC04-4D83-80C5-C55C57E3687F}" destId="{C26C373E-F0B8-4DB4-99BE-2C69928E7A47}" srcOrd="3" destOrd="0" parTransId="{F9BA22F0-583E-464F-BE3A-358F64C99EA6}" sibTransId="{F5DEBFAD-DFF2-48D3-9B27-BF5CFB9770C3}"/>
    <dgm:cxn modelId="{8B201621-4239-46EB-A27A-A0158217E52D}" type="presOf" srcId="{D941CED8-1EB2-418B-84BB-BC8E7F1EDB37}" destId="{5128656E-11AB-4ECF-8260-07D410B42440}" srcOrd="1" destOrd="0" presId="urn:microsoft.com/office/officeart/2005/8/layout/cycle2"/>
    <dgm:cxn modelId="{EB288266-A10B-40C0-B5E2-C954B9DB4F8B}" type="presOf" srcId="{D186D732-CC04-4D83-80C5-C55C57E3687F}" destId="{D55B2C81-D073-477A-A20E-AB42C369F2AD}" srcOrd="0" destOrd="0" presId="urn:microsoft.com/office/officeart/2005/8/layout/cycle2"/>
    <dgm:cxn modelId="{991BC14B-9898-42F9-9730-8982778C608D}" type="presOf" srcId="{D941CED8-1EB2-418B-84BB-BC8E7F1EDB37}" destId="{53F7FBB6-1765-4729-9E06-73A0D12426C0}" srcOrd="0" destOrd="0" presId="urn:microsoft.com/office/officeart/2005/8/layout/cycle2"/>
    <dgm:cxn modelId="{E41997C0-45A6-4567-8B3E-0CD9ED806E92}" type="presOf" srcId="{696A3BCF-E6B8-43D1-A8EB-5E02A78284BA}" destId="{91CF3914-9810-435F-861D-23F1650166E6}" srcOrd="0" destOrd="0" presId="urn:microsoft.com/office/officeart/2005/8/layout/cycle2"/>
    <dgm:cxn modelId="{13BB238E-BF0D-49D3-9CAA-A6ECA72B9A8E}" type="presOf" srcId="{BC019CF4-294E-431B-8292-53FFE8DFB701}" destId="{16A5D01B-9FE8-447C-8AA8-EAA40B2A0BC5}" srcOrd="0" destOrd="0" presId="urn:microsoft.com/office/officeart/2005/8/layout/cycle2"/>
    <dgm:cxn modelId="{4CFF02B6-6FDA-463E-BAD1-E9FF599433D9}" type="presOf" srcId="{4E392E8D-F8BA-485D-A944-86B0724F483F}" destId="{14FC5839-8563-4D63-9C4C-7010D83FD021}" srcOrd="0" destOrd="0" presId="urn:microsoft.com/office/officeart/2005/8/layout/cycle2"/>
    <dgm:cxn modelId="{17AF9D13-26E4-4AA0-BD05-63E3DE94552D}" type="presOf" srcId="{F5DEBFAD-DFF2-48D3-9B27-BF5CFB9770C3}" destId="{9917A912-7C84-4981-A4A0-CCD8964D48C6}" srcOrd="0" destOrd="0" presId="urn:microsoft.com/office/officeart/2005/8/layout/cycle2"/>
    <dgm:cxn modelId="{BDF22704-62A8-4257-8EAA-EB15BF05F929}" type="presOf" srcId="{C280059F-137A-4A3A-AA7F-72A7A8419CAC}" destId="{2CA9E775-6E55-4047-B012-3EC1B06C4C84}" srcOrd="0" destOrd="0" presId="urn:microsoft.com/office/officeart/2005/8/layout/cycle2"/>
    <dgm:cxn modelId="{BFF765F7-69FD-4C00-ADCB-A52DA56E6C73}" srcId="{D186D732-CC04-4D83-80C5-C55C57E3687F}" destId="{396A2016-B41C-43C0-9F81-73D03BDB19A5}" srcOrd="5" destOrd="0" parTransId="{FA902EEE-4D43-4F29-8754-0D477802FE59}" sibTransId="{BC019CF4-294E-431B-8292-53FFE8DFB701}"/>
    <dgm:cxn modelId="{6DBD038D-6EF9-4FA0-A9D5-1C80DC55A975}" type="presOf" srcId="{B23E2158-69B2-4D22-B0EB-8B72A5C1B6E3}" destId="{DFA5CE20-AA91-48CF-A125-530261533F2F}" srcOrd="1" destOrd="0" presId="urn:microsoft.com/office/officeart/2005/8/layout/cycle2"/>
    <dgm:cxn modelId="{7D51F6B5-CD7C-49BE-9BF9-7A93F6CD0605}" srcId="{D186D732-CC04-4D83-80C5-C55C57E3687F}" destId="{C280059F-137A-4A3A-AA7F-72A7A8419CAC}" srcOrd="2" destOrd="0" parTransId="{21CC4705-9D37-426A-AA05-6E3D93F1B0EB}" sibTransId="{D941CED8-1EB2-418B-84BB-BC8E7F1EDB37}"/>
    <dgm:cxn modelId="{660BAF3B-E184-4700-908D-DCAEA781026A}" type="presOf" srcId="{C70B07FA-CE8B-4AAE-8326-A40D653F2F2E}" destId="{A4FC93A8-E86B-4E04-8FA1-EA94295C38D8}" srcOrd="0" destOrd="0" presId="urn:microsoft.com/office/officeart/2005/8/layout/cycle2"/>
    <dgm:cxn modelId="{E9DC7E91-0160-40AE-9369-5A4A960468C5}" type="presOf" srcId="{EC62F225-FB6C-4617-BD5A-502DF7F3CAC3}" destId="{CBEB0BC5-4C58-43C2-9504-8A2906AECF06}" srcOrd="0" destOrd="0" presId="urn:microsoft.com/office/officeart/2005/8/layout/cycle2"/>
    <dgm:cxn modelId="{9BF2A66A-07CA-45F7-A0D6-2C71020B3627}" type="presOf" srcId="{B23E2158-69B2-4D22-B0EB-8B72A5C1B6E3}" destId="{7130DC41-4722-4994-A9CB-DDD58E46E83A}" srcOrd="0" destOrd="0" presId="urn:microsoft.com/office/officeart/2005/8/layout/cycle2"/>
    <dgm:cxn modelId="{C6B37D17-CD29-477A-AC20-F06AFC330EE1}" type="presOf" srcId="{EC62F225-FB6C-4617-BD5A-502DF7F3CAC3}" destId="{FD8160E0-6C63-4F1E-8F72-A89701DFD6BF}" srcOrd="1" destOrd="0" presId="urn:microsoft.com/office/officeart/2005/8/layout/cycle2"/>
    <dgm:cxn modelId="{5875BDD2-BBB6-41B2-8118-CD642C360965}" type="presOf" srcId="{179194BF-A6F8-4EC2-BE80-4DB131CBFFDF}" destId="{FAAA3236-CBEA-4DC0-801C-34781F603839}" srcOrd="0" destOrd="0" presId="urn:microsoft.com/office/officeart/2005/8/layout/cycle2"/>
    <dgm:cxn modelId="{BA65C78F-6976-4D98-9B16-4D444D589FC3}" type="presOf" srcId="{BC019CF4-294E-431B-8292-53FFE8DFB701}" destId="{6C5E05F5-2DE5-4E08-97DB-D924D6BAD745}" srcOrd="1" destOrd="0" presId="urn:microsoft.com/office/officeart/2005/8/layout/cycle2"/>
    <dgm:cxn modelId="{672318EF-EADF-47CF-8DC6-30CA05E83B8C}" type="presParOf" srcId="{D55B2C81-D073-477A-A20E-AB42C369F2AD}" destId="{A4FC93A8-E86B-4E04-8FA1-EA94295C38D8}" srcOrd="0" destOrd="0" presId="urn:microsoft.com/office/officeart/2005/8/layout/cycle2"/>
    <dgm:cxn modelId="{CE85D3EC-892C-4544-9FBA-C613D726F08E}" type="presParOf" srcId="{D55B2C81-D073-477A-A20E-AB42C369F2AD}" destId="{CBEB0BC5-4C58-43C2-9504-8A2906AECF06}" srcOrd="1" destOrd="0" presId="urn:microsoft.com/office/officeart/2005/8/layout/cycle2"/>
    <dgm:cxn modelId="{E1A0F287-DD54-4334-92F9-D04EF1FC806D}" type="presParOf" srcId="{CBEB0BC5-4C58-43C2-9504-8A2906AECF06}" destId="{FD8160E0-6C63-4F1E-8F72-A89701DFD6BF}" srcOrd="0" destOrd="0" presId="urn:microsoft.com/office/officeart/2005/8/layout/cycle2"/>
    <dgm:cxn modelId="{1EFF33EF-D701-4AE6-8DB8-4AAF4D14268D}" type="presParOf" srcId="{D55B2C81-D073-477A-A20E-AB42C369F2AD}" destId="{91CF3914-9810-435F-861D-23F1650166E6}" srcOrd="2" destOrd="0" presId="urn:microsoft.com/office/officeart/2005/8/layout/cycle2"/>
    <dgm:cxn modelId="{6713E0DB-A0D9-4331-8EE6-29ED2B021349}" type="presParOf" srcId="{D55B2C81-D073-477A-A20E-AB42C369F2AD}" destId="{7130DC41-4722-4994-A9CB-DDD58E46E83A}" srcOrd="3" destOrd="0" presId="urn:microsoft.com/office/officeart/2005/8/layout/cycle2"/>
    <dgm:cxn modelId="{03780CEB-CD56-47BB-8FB9-5C471B5DD1A2}" type="presParOf" srcId="{7130DC41-4722-4994-A9CB-DDD58E46E83A}" destId="{DFA5CE20-AA91-48CF-A125-530261533F2F}" srcOrd="0" destOrd="0" presId="urn:microsoft.com/office/officeart/2005/8/layout/cycle2"/>
    <dgm:cxn modelId="{C5A4AD0B-3D9C-4BA3-A171-C3238A806A6E}" type="presParOf" srcId="{D55B2C81-D073-477A-A20E-AB42C369F2AD}" destId="{2CA9E775-6E55-4047-B012-3EC1B06C4C84}" srcOrd="4" destOrd="0" presId="urn:microsoft.com/office/officeart/2005/8/layout/cycle2"/>
    <dgm:cxn modelId="{D7296678-7A60-4162-9E9C-3D28552FF22B}" type="presParOf" srcId="{D55B2C81-D073-477A-A20E-AB42C369F2AD}" destId="{53F7FBB6-1765-4729-9E06-73A0D12426C0}" srcOrd="5" destOrd="0" presId="urn:microsoft.com/office/officeart/2005/8/layout/cycle2"/>
    <dgm:cxn modelId="{87DF8C05-415C-4544-9843-43EF58F59004}" type="presParOf" srcId="{53F7FBB6-1765-4729-9E06-73A0D12426C0}" destId="{5128656E-11AB-4ECF-8260-07D410B42440}" srcOrd="0" destOrd="0" presId="urn:microsoft.com/office/officeart/2005/8/layout/cycle2"/>
    <dgm:cxn modelId="{B25C4657-E0D0-4EC8-AD3C-9093691B9AFB}" type="presParOf" srcId="{D55B2C81-D073-477A-A20E-AB42C369F2AD}" destId="{7E776450-4209-49BF-8616-22C614D28078}" srcOrd="6" destOrd="0" presId="urn:microsoft.com/office/officeart/2005/8/layout/cycle2"/>
    <dgm:cxn modelId="{079538FF-9F84-420A-AA01-64DD06A13A58}" type="presParOf" srcId="{D55B2C81-D073-477A-A20E-AB42C369F2AD}" destId="{9917A912-7C84-4981-A4A0-CCD8964D48C6}" srcOrd="7" destOrd="0" presId="urn:microsoft.com/office/officeart/2005/8/layout/cycle2"/>
    <dgm:cxn modelId="{00FC771D-0341-414E-8337-59085B38C056}" type="presParOf" srcId="{9917A912-7C84-4981-A4A0-CCD8964D48C6}" destId="{16245A57-E651-4C9A-9834-B2103470B37F}" srcOrd="0" destOrd="0" presId="urn:microsoft.com/office/officeart/2005/8/layout/cycle2"/>
    <dgm:cxn modelId="{E47323CC-DF63-457C-9071-D1DCDBCB1AE6}" type="presParOf" srcId="{D55B2C81-D073-477A-A20E-AB42C369F2AD}" destId="{FAAA3236-CBEA-4DC0-801C-34781F603839}" srcOrd="8" destOrd="0" presId="urn:microsoft.com/office/officeart/2005/8/layout/cycle2"/>
    <dgm:cxn modelId="{68C772C2-DC5E-4A65-A269-332B66C70433}" type="presParOf" srcId="{D55B2C81-D073-477A-A20E-AB42C369F2AD}" destId="{14FC5839-8563-4D63-9C4C-7010D83FD021}" srcOrd="9" destOrd="0" presId="urn:microsoft.com/office/officeart/2005/8/layout/cycle2"/>
    <dgm:cxn modelId="{570C8AFD-DB42-4D67-8B9F-9A434D63EEF7}" type="presParOf" srcId="{14FC5839-8563-4D63-9C4C-7010D83FD021}" destId="{E4560FB5-D044-47B3-B6D9-70F384C84A60}" srcOrd="0" destOrd="0" presId="urn:microsoft.com/office/officeart/2005/8/layout/cycle2"/>
    <dgm:cxn modelId="{2CF2646C-293B-42F4-88CB-900453587893}" type="presParOf" srcId="{D55B2C81-D073-477A-A20E-AB42C369F2AD}" destId="{DFB47549-44B7-4133-A470-4A87297FEE22}" srcOrd="10" destOrd="0" presId="urn:microsoft.com/office/officeart/2005/8/layout/cycle2"/>
    <dgm:cxn modelId="{53457F5D-DC40-46EB-82C0-18B7DC702017}" type="presParOf" srcId="{D55B2C81-D073-477A-A20E-AB42C369F2AD}" destId="{16A5D01B-9FE8-447C-8AA8-EAA40B2A0BC5}" srcOrd="11" destOrd="0" presId="urn:microsoft.com/office/officeart/2005/8/layout/cycle2"/>
    <dgm:cxn modelId="{1CC7952B-7C65-4927-A2C1-6E18735A742C}" type="presParOf" srcId="{16A5D01B-9FE8-447C-8AA8-EAA40B2A0BC5}" destId="{6C5E05F5-2DE5-4E08-97DB-D924D6BAD745}" srcOrd="0" destOrd="0" presId="urn:microsoft.com/office/officeart/2005/8/layout/cycle2"/>
  </dgm:cxnLst>
  <dgm:bg>
    <a:solidFill>
      <a:srgbClr val="92D050"/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586E3-B335-41CE-B16D-23D8BAAD3285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D7C3E-BF42-43D4-AB25-D6B4B630F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CE4CC6B-91A6-4443-A4A7-8DA7A2DA6402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E19A666-2676-49AA-AB6D-62079D00A6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SUBJECT-ACCOUNTING SKILL FOR HOSPITALITY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7200" y="1752600"/>
          <a:ext cx="8229600" cy="4741711"/>
        </p:xfrm>
        <a:graphic>
          <a:graphicData uri="http://schemas.openxmlformats.org/presentationml/2006/ole">
            <p:oleObj spid="_x0000_s1026" name="Presentation" r:id="rId3" imgW="4570603" imgH="3427427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304799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0"/>
            <a:ext cx="8305800" cy="601980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500" dirty="0" smtClean="0"/>
              <a:t>MEANING OF ACCOUNTING </a:t>
            </a:r>
          </a:p>
          <a:p>
            <a:endParaRPr lang="en-US" sz="3500" dirty="0" smtClean="0"/>
          </a:p>
          <a:p>
            <a:r>
              <a:rPr lang="en-US" sz="2600" dirty="0" smtClean="0"/>
              <a:t>ACCOUNINTNG IS THA ART OF RECORDING ,CLASSIFYING AND SUMMARISING IN A SIGNIFICANT MANNER AND IN TERMS OF MONEY ,TEANSACTIONS AND EVENTS WHICH ARE IN PART AT LEAST ,OF A FINANCIAL CHARACTER AND INTERPRETING THE RESULTS THEREOF. 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239000" cy="990599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ACCOUNTING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219200"/>
            <a:ext cx="6477000" cy="5181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838200" y="1219200"/>
          <a:ext cx="6553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62200" y="3048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Types of </a:t>
            </a:r>
            <a:r>
              <a:rPr lang="en-US" sz="4800" dirty="0" smtClean="0"/>
              <a:t>Accounts</a:t>
            </a:r>
            <a:endParaRPr lang="en-US" sz="4800" dirty="0"/>
          </a:p>
        </p:txBody>
      </p:sp>
      <p:sp>
        <p:nvSpPr>
          <p:cNvPr id="5" name="Rounded Rectangle 4"/>
          <p:cNvSpPr/>
          <p:nvPr/>
        </p:nvSpPr>
        <p:spPr>
          <a:xfrm>
            <a:off x="762000" y="1981200"/>
            <a:ext cx="24384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Personal </a:t>
            </a:r>
          </a:p>
          <a:p>
            <a:pPr algn="ctr"/>
            <a:r>
              <a:rPr lang="en-US" sz="3600" dirty="0" smtClean="0"/>
              <a:t>A/c</a:t>
            </a:r>
            <a:endParaRPr lang="en-US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6096000" y="1981200"/>
            <a:ext cx="2362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Inpersonal A/c</a:t>
            </a:r>
            <a:endParaRPr lang="en-US" sz="3600" dirty="0"/>
          </a:p>
        </p:txBody>
      </p:sp>
      <p:sp>
        <p:nvSpPr>
          <p:cNvPr id="7" name="Rounded Rectangle 6"/>
          <p:cNvSpPr/>
          <p:nvPr/>
        </p:nvSpPr>
        <p:spPr>
          <a:xfrm>
            <a:off x="0" y="4038600"/>
            <a:ext cx="14478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Natural</a:t>
            </a:r>
          </a:p>
          <a:p>
            <a:pPr algn="ctr"/>
            <a:r>
              <a:rPr lang="en-US" sz="2400" dirty="0" smtClean="0"/>
              <a:t>Personal</a:t>
            </a:r>
          </a:p>
          <a:p>
            <a:pPr algn="ctr"/>
            <a:r>
              <a:rPr lang="en-US" sz="2400" dirty="0" smtClean="0"/>
              <a:t>A/c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1600200" y="4038600"/>
            <a:ext cx="14478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Artifical</a:t>
            </a:r>
          </a:p>
          <a:p>
            <a:pPr algn="ctr"/>
            <a:r>
              <a:rPr lang="en-US" sz="2400" dirty="0" smtClean="0"/>
              <a:t>Personal</a:t>
            </a:r>
          </a:p>
          <a:p>
            <a:pPr algn="ctr"/>
            <a:r>
              <a:rPr lang="en-US" sz="2400" dirty="0" smtClean="0"/>
              <a:t>A/c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3200400" y="3962400"/>
            <a:ext cx="2057400" cy="1752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Representative</a:t>
            </a:r>
          </a:p>
          <a:p>
            <a:pPr algn="ctr"/>
            <a:r>
              <a:rPr lang="en-US" sz="2000" dirty="0" smtClean="0"/>
              <a:t>Personal</a:t>
            </a:r>
          </a:p>
          <a:p>
            <a:pPr algn="ctr"/>
            <a:r>
              <a:rPr lang="en-US" sz="2000" dirty="0" smtClean="0"/>
              <a:t>A/c</a:t>
            </a:r>
            <a:endParaRPr lang="en-US"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5943600" y="3886200"/>
            <a:ext cx="12954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Real</a:t>
            </a:r>
          </a:p>
          <a:p>
            <a:pPr algn="ctr"/>
            <a:r>
              <a:rPr lang="en-US" sz="2400" dirty="0" smtClean="0"/>
              <a:t>A/c</a:t>
            </a:r>
            <a:endParaRPr lang="en-US"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7467600" y="3886200"/>
            <a:ext cx="12954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Nominal</a:t>
            </a:r>
          </a:p>
          <a:p>
            <a:pPr algn="ctr"/>
            <a:r>
              <a:rPr lang="en-US" sz="2000" dirty="0" smtClean="0"/>
              <a:t>A/c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ACCOUNT:   IT IS A GENRAL LEDGER ACCOUNT CONNECTED TO ALL PERSONS LIKE,FIRM AND ASSOCIATION.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REAL ACCOUNT:  ALL ASSETS OF A FIRM WHICH ARE TANGIBLE OR INTANGIBLE FALL UNDER THE CATEGORY OF REAL ACCOUNT.</a:t>
            </a:r>
          </a:p>
          <a:p>
            <a:r>
              <a:rPr lang="en-US" dirty="0" smtClean="0"/>
              <a:t>EXAMPLE: MACHINARY, STOCK ,LAND, GOODWILL, TRADEMARKES ETC.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NOMINAL ACCOUNT: ACCOUNTS WHICH ARE RELATEDD TO EXPENSES, LOSSES, INCOMES OR GAINS  ARE CALLED NOMINAL ACCOUNT.</a:t>
            </a:r>
          </a:p>
          <a:p>
            <a:endParaRPr lang="en-US" dirty="0" smtClean="0"/>
          </a:p>
          <a:p>
            <a:r>
              <a:rPr lang="en-US" dirty="0" smtClean="0"/>
              <a:t>EXAMPLES OF NOMINAL A/C:  PURCHASE A/C , SALARY A/C , COMMISSION ACCOUNT.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Golden Rule For A/c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Personal A/c	         DEBIT THE  Receiver</a:t>
            </a:r>
          </a:p>
          <a:p>
            <a:pPr marL="514350" indent="-51435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CREDIT THE Giver</a:t>
            </a:r>
          </a:p>
          <a:p>
            <a:pPr marL="514350" indent="-514350">
              <a:lnSpc>
                <a:spcPct val="200000"/>
              </a:lnSpc>
            </a:pPr>
            <a:r>
              <a:rPr lang="en-US" sz="3200" dirty="0"/>
              <a:t> </a:t>
            </a:r>
            <a:r>
              <a:rPr lang="en-US" sz="3200" dirty="0" smtClean="0"/>
              <a:t>Real A/c	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sz="3200" dirty="0" smtClean="0"/>
              <a:t>     DEBIT  What comes in</a:t>
            </a:r>
          </a:p>
          <a:p>
            <a:pPr marL="514350" indent="-51435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CREDIT What goes out</a:t>
            </a:r>
            <a:endParaRPr lang="en-US" sz="3200" dirty="0" smtClean="0"/>
          </a:p>
          <a:p>
            <a:pPr marL="514350" indent="-514350">
              <a:lnSpc>
                <a:spcPct val="210000"/>
              </a:lnSpc>
            </a:pPr>
            <a:r>
              <a:rPr lang="en-US" dirty="0"/>
              <a:t> </a:t>
            </a:r>
            <a:r>
              <a:rPr lang="en-US" dirty="0" smtClean="0"/>
              <a:t>Nominal A/c          Debit all losses and expenses</a:t>
            </a:r>
          </a:p>
          <a:p>
            <a:pPr marL="514350" indent="-514350">
              <a:lnSpc>
                <a:spcPct val="110000"/>
              </a:lnSpc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            Credit all income and gains</a:t>
            </a:r>
          </a:p>
          <a:p>
            <a:pPr marL="4057650" lvl="8" indent="-514350"/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186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Apex</vt:lpstr>
      <vt:lpstr>Presentation</vt:lpstr>
      <vt:lpstr>SUBJECT-ACCOUNTING SKILL FOR HOSPITALITY </vt:lpstr>
      <vt:lpstr>Slide 2</vt:lpstr>
      <vt:lpstr>ACCOUNTING PROCESS</vt:lpstr>
      <vt:lpstr>Slide 4</vt:lpstr>
      <vt:lpstr>Slide 5</vt:lpstr>
      <vt:lpstr>Slide 6</vt:lpstr>
      <vt:lpstr>Golden Rule For A/c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 Classification Of Account</dc:title>
  <dc:creator>PC 46</dc:creator>
  <cp:lastModifiedBy>english lab2</cp:lastModifiedBy>
  <cp:revision>12</cp:revision>
  <dcterms:created xsi:type="dcterms:W3CDTF">2020-02-10T07:00:08Z</dcterms:created>
  <dcterms:modified xsi:type="dcterms:W3CDTF">2020-02-13T08:19:32Z</dcterms:modified>
</cp:coreProperties>
</file>